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8" r:id="rId3"/>
    <p:sldId id="258" r:id="rId5"/>
    <p:sldId id="297" r:id="rId6"/>
    <p:sldId id="298" r:id="rId7"/>
    <p:sldId id="299" r:id="rId8"/>
    <p:sldId id="300" r:id="rId9"/>
    <p:sldId id="301" r:id="rId10"/>
  </p:sldIdLst>
  <p:sldSz cx="12195175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F9F9"/>
    <a:srgbClr val="F2F2F2"/>
    <a:srgbClr val="F0F0F0"/>
    <a:srgbClr val="FCFCFC"/>
    <a:srgbClr val="FAFAFA"/>
    <a:srgbClr val="FDFDFD"/>
    <a:srgbClr val="FFFFFF"/>
    <a:srgbClr val="F1F1F1"/>
    <a:srgbClr val="F3F3F3"/>
    <a:srgbClr val="EFEF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4" autoAdjust="0"/>
    <p:restoredTop sz="94660"/>
  </p:normalViewPr>
  <p:slideViewPr>
    <p:cSldViewPr showGuides="1">
      <p:cViewPr varScale="1">
        <p:scale>
          <a:sx n="116" d="100"/>
          <a:sy n="116" d="100"/>
        </p:scale>
        <p:origin x="582" y="102"/>
      </p:cViewPr>
      <p:guideLst>
        <p:guide orient="horz" pos="26"/>
        <p:guide pos="384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0F8B49-8AAE-4C2E-9BA9-8DEFAC753F1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6ED1E2-4D03-4A81-A854-14D411CDBB4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ED1E2-4D03-4A81-A854-14D411CDBB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96ED1E2-4D03-4A81-A854-14D411CDBB4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00231-A463-49BC-8F4B-1671856AEE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55BF8C-FDBF-4599-A69D-6BACC6B5D0C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4.png"/><Relationship Id="rId2" Type="http://schemas.microsoft.com/office/2007/relationships/hdphoto" Target="../media/hdphoto1.wdp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Picture 2" descr="C:\Users\Administrator\Desktop\12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12195175" cy="6858000"/>
          </a:xfrm>
          <a:prstGeom prst="rect">
            <a:avLst/>
          </a:prstGeom>
          <a:noFill/>
        </p:spPr>
      </p:pic>
      <p:grpSp>
        <p:nvGrpSpPr>
          <p:cNvPr id="206" name="组合 272"/>
          <p:cNvGrpSpPr/>
          <p:nvPr/>
        </p:nvGrpSpPr>
        <p:grpSpPr>
          <a:xfrm>
            <a:off x="5966165" y="1333748"/>
            <a:ext cx="279648" cy="279648"/>
            <a:chOff x="5961955" y="1349152"/>
            <a:chExt cx="279648" cy="279648"/>
          </a:xfrm>
        </p:grpSpPr>
        <p:sp>
          <p:nvSpPr>
            <p:cNvPr id="207" name="椭圆 206"/>
            <p:cNvSpPr/>
            <p:nvPr/>
          </p:nvSpPr>
          <p:spPr>
            <a:xfrm>
              <a:off x="6009673" y="1396870"/>
              <a:ext cx="184212" cy="1842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8" name="椭圆 207"/>
            <p:cNvSpPr/>
            <p:nvPr/>
          </p:nvSpPr>
          <p:spPr>
            <a:xfrm>
              <a:off x="5961955" y="1349152"/>
              <a:ext cx="279648" cy="279648"/>
            </a:xfrm>
            <a:prstGeom prst="ellipse">
              <a:avLst/>
            </a:prstGeom>
            <a:noFill/>
            <a:ln w="95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9" name="组合 273"/>
          <p:cNvGrpSpPr/>
          <p:nvPr/>
        </p:nvGrpSpPr>
        <p:grpSpPr>
          <a:xfrm>
            <a:off x="4827431" y="1734265"/>
            <a:ext cx="231930" cy="231930"/>
            <a:chOff x="4785537" y="1684902"/>
            <a:chExt cx="231930" cy="231930"/>
          </a:xfrm>
        </p:grpSpPr>
        <p:sp>
          <p:nvSpPr>
            <p:cNvPr id="210" name="椭圆 209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1" name="椭圆 210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2" name="组合 278"/>
          <p:cNvGrpSpPr/>
          <p:nvPr/>
        </p:nvGrpSpPr>
        <p:grpSpPr>
          <a:xfrm>
            <a:off x="3921441" y="3341086"/>
            <a:ext cx="231930" cy="231930"/>
            <a:chOff x="4785537" y="1684902"/>
            <a:chExt cx="231930" cy="231930"/>
          </a:xfrm>
        </p:grpSpPr>
        <p:sp>
          <p:nvSpPr>
            <p:cNvPr id="213" name="椭圆 212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4" name="椭圆 213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5" name="组合 280"/>
          <p:cNvGrpSpPr/>
          <p:nvPr/>
        </p:nvGrpSpPr>
        <p:grpSpPr>
          <a:xfrm>
            <a:off x="5036384" y="5145624"/>
            <a:ext cx="231930" cy="231930"/>
            <a:chOff x="4785537" y="1684902"/>
            <a:chExt cx="231930" cy="231930"/>
          </a:xfrm>
        </p:grpSpPr>
        <p:sp>
          <p:nvSpPr>
            <p:cNvPr id="216" name="椭圆 215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7" name="椭圆 216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8" name="组合 290"/>
          <p:cNvGrpSpPr/>
          <p:nvPr/>
        </p:nvGrpSpPr>
        <p:grpSpPr>
          <a:xfrm>
            <a:off x="7609755" y="4293096"/>
            <a:ext cx="279648" cy="279648"/>
            <a:chOff x="5961955" y="1349152"/>
            <a:chExt cx="279648" cy="279648"/>
          </a:xfrm>
        </p:grpSpPr>
        <p:sp>
          <p:nvSpPr>
            <p:cNvPr id="219" name="椭圆 218"/>
            <p:cNvSpPr/>
            <p:nvPr/>
          </p:nvSpPr>
          <p:spPr>
            <a:xfrm>
              <a:off x="6009673" y="1396870"/>
              <a:ext cx="184212" cy="1842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0" name="椭圆 219"/>
            <p:cNvSpPr/>
            <p:nvPr/>
          </p:nvSpPr>
          <p:spPr>
            <a:xfrm>
              <a:off x="5961955" y="1349152"/>
              <a:ext cx="279648" cy="279648"/>
            </a:xfrm>
            <a:prstGeom prst="ellipse">
              <a:avLst/>
            </a:prstGeom>
            <a:noFill/>
            <a:ln w="95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1" name="组合 291"/>
          <p:cNvGrpSpPr/>
          <p:nvPr/>
        </p:nvGrpSpPr>
        <p:grpSpPr>
          <a:xfrm>
            <a:off x="4297387" y="4295729"/>
            <a:ext cx="279648" cy="279648"/>
            <a:chOff x="5961955" y="1349152"/>
            <a:chExt cx="279648" cy="279648"/>
          </a:xfrm>
        </p:grpSpPr>
        <p:sp>
          <p:nvSpPr>
            <p:cNvPr id="222" name="椭圆 221"/>
            <p:cNvSpPr/>
            <p:nvPr/>
          </p:nvSpPr>
          <p:spPr>
            <a:xfrm>
              <a:off x="6009673" y="1396870"/>
              <a:ext cx="184212" cy="1842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3" name="椭圆 222"/>
            <p:cNvSpPr/>
            <p:nvPr/>
          </p:nvSpPr>
          <p:spPr>
            <a:xfrm>
              <a:off x="5961955" y="1349152"/>
              <a:ext cx="279648" cy="279648"/>
            </a:xfrm>
            <a:prstGeom prst="ellipse">
              <a:avLst/>
            </a:prstGeom>
            <a:noFill/>
            <a:ln w="95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4" name="组合 293"/>
          <p:cNvGrpSpPr/>
          <p:nvPr/>
        </p:nvGrpSpPr>
        <p:grpSpPr>
          <a:xfrm>
            <a:off x="4113795" y="34721"/>
            <a:ext cx="231930" cy="231930"/>
            <a:chOff x="4785537" y="1684902"/>
            <a:chExt cx="231930" cy="231930"/>
          </a:xfrm>
        </p:grpSpPr>
        <p:sp>
          <p:nvSpPr>
            <p:cNvPr id="225" name="椭圆 224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6" name="椭圆 225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27" name="直接连接符 298"/>
          <p:cNvCxnSpPr>
            <a:stCxn id="223" idx="7"/>
          </p:cNvCxnSpPr>
          <p:nvPr/>
        </p:nvCxnSpPr>
        <p:spPr>
          <a:xfrm flipV="1">
            <a:off x="4536081" y="3990215"/>
            <a:ext cx="574834" cy="34646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直接连接符 299"/>
          <p:cNvCxnSpPr>
            <a:stCxn id="238" idx="5"/>
            <a:endCxn id="220" idx="1"/>
          </p:cNvCxnSpPr>
          <p:nvPr/>
        </p:nvCxnSpPr>
        <p:spPr>
          <a:xfrm>
            <a:off x="5826072" y="2662973"/>
            <a:ext cx="1824637" cy="1671077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直接连接符 300"/>
          <p:cNvCxnSpPr>
            <a:stCxn id="214" idx="4"/>
            <a:endCxn id="223" idx="1"/>
          </p:cNvCxnSpPr>
          <p:nvPr/>
        </p:nvCxnSpPr>
        <p:spPr>
          <a:xfrm>
            <a:off x="4037406" y="3573016"/>
            <a:ext cx="300935" cy="763667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直接连接符 301"/>
          <p:cNvCxnSpPr>
            <a:stCxn id="223" idx="5"/>
          </p:cNvCxnSpPr>
          <p:nvPr/>
        </p:nvCxnSpPr>
        <p:spPr>
          <a:xfrm>
            <a:off x="4536081" y="4534423"/>
            <a:ext cx="537488" cy="646438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直接连接符 303"/>
          <p:cNvCxnSpPr/>
          <p:nvPr/>
        </p:nvCxnSpPr>
        <p:spPr>
          <a:xfrm>
            <a:off x="5101961" y="3990215"/>
            <a:ext cx="59522" cy="1155409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直接连接符 333"/>
          <p:cNvCxnSpPr>
            <a:stCxn id="211" idx="3"/>
            <a:endCxn id="223" idx="0"/>
          </p:cNvCxnSpPr>
          <p:nvPr/>
        </p:nvCxnSpPr>
        <p:spPr>
          <a:xfrm flipH="1">
            <a:off x="4437211" y="1932230"/>
            <a:ext cx="424185" cy="2363499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直接连接符 334"/>
          <p:cNvCxnSpPr>
            <a:stCxn id="211" idx="3"/>
            <a:endCxn id="214" idx="0"/>
          </p:cNvCxnSpPr>
          <p:nvPr/>
        </p:nvCxnSpPr>
        <p:spPr>
          <a:xfrm flipH="1">
            <a:off x="4037406" y="1932230"/>
            <a:ext cx="823990" cy="1408856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4" name="TextBox 7"/>
          <p:cNvSpPr>
            <a:spLocks noChangeArrowheads="1"/>
          </p:cNvSpPr>
          <p:nvPr/>
        </p:nvSpPr>
        <p:spPr bwMode="auto">
          <a:xfrm>
            <a:off x="5336728" y="1772816"/>
            <a:ext cx="1480939" cy="138499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9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A&amp;P AD</a:t>
            </a:r>
            <a:endParaRPr lang="zh-CN" altLang="en-US" sz="9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  <p:cxnSp>
        <p:nvCxnSpPr>
          <p:cNvPr id="235" name="直接连接符 369"/>
          <p:cNvCxnSpPr>
            <a:stCxn id="211" idx="5"/>
          </p:cNvCxnSpPr>
          <p:nvPr/>
        </p:nvCxnSpPr>
        <p:spPr>
          <a:xfrm>
            <a:off x="5025396" y="1932230"/>
            <a:ext cx="625416" cy="532532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6" name="组合 371"/>
          <p:cNvGrpSpPr/>
          <p:nvPr/>
        </p:nvGrpSpPr>
        <p:grpSpPr>
          <a:xfrm>
            <a:off x="5587378" y="2424279"/>
            <a:ext cx="279648" cy="279648"/>
            <a:chOff x="5961955" y="1349152"/>
            <a:chExt cx="279648" cy="279648"/>
          </a:xfrm>
        </p:grpSpPr>
        <p:sp>
          <p:nvSpPr>
            <p:cNvPr id="237" name="椭圆 236"/>
            <p:cNvSpPr/>
            <p:nvPr/>
          </p:nvSpPr>
          <p:spPr>
            <a:xfrm>
              <a:off x="6009673" y="1396870"/>
              <a:ext cx="184212" cy="184212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8" name="椭圆 237"/>
            <p:cNvSpPr/>
            <p:nvPr/>
          </p:nvSpPr>
          <p:spPr>
            <a:xfrm>
              <a:off x="5961955" y="1349152"/>
              <a:ext cx="279648" cy="279648"/>
            </a:xfrm>
            <a:prstGeom prst="ellipse">
              <a:avLst/>
            </a:prstGeom>
            <a:noFill/>
            <a:ln w="9525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9" name="组合 372"/>
          <p:cNvGrpSpPr/>
          <p:nvPr/>
        </p:nvGrpSpPr>
        <p:grpSpPr>
          <a:xfrm>
            <a:off x="5036384" y="3838884"/>
            <a:ext cx="231930" cy="231930"/>
            <a:chOff x="4785537" y="1684902"/>
            <a:chExt cx="231930" cy="231930"/>
          </a:xfrm>
        </p:grpSpPr>
        <p:sp>
          <p:nvSpPr>
            <p:cNvPr id="240" name="椭圆 239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1" name="椭圆 240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2" name="组合 373"/>
          <p:cNvGrpSpPr/>
          <p:nvPr/>
        </p:nvGrpSpPr>
        <p:grpSpPr>
          <a:xfrm>
            <a:off x="7013889" y="2687719"/>
            <a:ext cx="231930" cy="231930"/>
            <a:chOff x="4785537" y="1684902"/>
            <a:chExt cx="231930" cy="231930"/>
          </a:xfrm>
        </p:grpSpPr>
        <p:sp>
          <p:nvSpPr>
            <p:cNvPr id="243" name="椭圆 242"/>
            <p:cNvSpPr/>
            <p:nvPr/>
          </p:nvSpPr>
          <p:spPr>
            <a:xfrm>
              <a:off x="4825112" y="1724477"/>
              <a:ext cx="152779" cy="15277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4" name="椭圆 243"/>
            <p:cNvSpPr/>
            <p:nvPr/>
          </p:nvSpPr>
          <p:spPr>
            <a:xfrm>
              <a:off x="4785537" y="1684902"/>
              <a:ext cx="231930" cy="231930"/>
            </a:xfrm>
            <a:prstGeom prst="ellipse">
              <a:avLst/>
            </a:prstGeom>
            <a:noFill/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245" name="直接连接符 374"/>
          <p:cNvCxnSpPr>
            <a:stCxn id="241" idx="7"/>
          </p:cNvCxnSpPr>
          <p:nvPr/>
        </p:nvCxnSpPr>
        <p:spPr>
          <a:xfrm flipV="1">
            <a:off x="5234349" y="2858453"/>
            <a:ext cx="1819115" cy="1014396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直接连接符 375"/>
          <p:cNvCxnSpPr>
            <a:stCxn id="217" idx="7"/>
            <a:endCxn id="220" idx="2"/>
          </p:cNvCxnSpPr>
          <p:nvPr/>
        </p:nvCxnSpPr>
        <p:spPr>
          <a:xfrm flipV="1">
            <a:off x="5234349" y="4432920"/>
            <a:ext cx="2375406" cy="746669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7" name="组合 438"/>
          <p:cNvGrpSpPr/>
          <p:nvPr/>
        </p:nvGrpSpPr>
        <p:grpSpPr>
          <a:xfrm>
            <a:off x="4284494" y="1593875"/>
            <a:ext cx="3539901" cy="353990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8" name="同心圆 2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9" name="椭圆 24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0" name="椭圆 249"/>
          <p:cNvSpPr/>
          <p:nvPr/>
        </p:nvSpPr>
        <p:spPr>
          <a:xfrm>
            <a:off x="5103614" y="4449700"/>
            <a:ext cx="1368152" cy="1368152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1" name="Freeform 5"/>
          <p:cNvSpPr/>
          <p:nvPr/>
        </p:nvSpPr>
        <p:spPr bwMode="auto">
          <a:xfrm>
            <a:off x="4034160" y="2922801"/>
            <a:ext cx="792088" cy="969153"/>
          </a:xfrm>
          <a:custGeom>
            <a:avLst/>
            <a:gdLst>
              <a:gd name="T0" fmla="*/ 827 w 1654"/>
              <a:gd name="T1" fmla="*/ 0 h 1918"/>
              <a:gd name="T2" fmla="*/ 1654 w 1654"/>
              <a:gd name="T3" fmla="*/ 827 h 1918"/>
              <a:gd name="T4" fmla="*/ 1116 w 1654"/>
              <a:gd name="T5" fmla="*/ 1602 h 1918"/>
              <a:gd name="T6" fmla="*/ 995 w 1654"/>
              <a:gd name="T7" fmla="*/ 1741 h 1918"/>
              <a:gd name="T8" fmla="*/ 870 w 1654"/>
              <a:gd name="T9" fmla="*/ 1884 h 1918"/>
              <a:gd name="T10" fmla="*/ 789 w 1654"/>
              <a:gd name="T11" fmla="*/ 1889 h 1918"/>
              <a:gd name="T12" fmla="*/ 660 w 1654"/>
              <a:gd name="T13" fmla="*/ 1741 h 1918"/>
              <a:gd name="T14" fmla="*/ 540 w 1654"/>
              <a:gd name="T15" fmla="*/ 1603 h 1918"/>
              <a:gd name="T16" fmla="*/ 0 w 1654"/>
              <a:gd name="T17" fmla="*/ 827 h 1918"/>
              <a:gd name="T18" fmla="*/ 827 w 1654"/>
              <a:gd name="T19" fmla="*/ 0 h 1918"/>
              <a:gd name="connsiteX0" fmla="*/ 5000 w 10000"/>
              <a:gd name="connsiteY0" fmla="*/ 0 h 9956"/>
              <a:gd name="connsiteX1" fmla="*/ 10000 w 10000"/>
              <a:gd name="connsiteY1" fmla="*/ 4312 h 9956"/>
              <a:gd name="connsiteX2" fmla="*/ 6747 w 10000"/>
              <a:gd name="connsiteY2" fmla="*/ 8352 h 9956"/>
              <a:gd name="connsiteX3" fmla="*/ 6016 w 10000"/>
              <a:gd name="connsiteY3" fmla="*/ 9077 h 9956"/>
              <a:gd name="connsiteX4" fmla="*/ 5260 w 10000"/>
              <a:gd name="connsiteY4" fmla="*/ 9823 h 9956"/>
              <a:gd name="connsiteX5" fmla="*/ 4987 w 10000"/>
              <a:gd name="connsiteY5" fmla="*/ 9947 h 9956"/>
              <a:gd name="connsiteX6" fmla="*/ 4770 w 10000"/>
              <a:gd name="connsiteY6" fmla="*/ 9849 h 9956"/>
              <a:gd name="connsiteX7" fmla="*/ 3990 w 10000"/>
              <a:gd name="connsiteY7" fmla="*/ 9077 h 9956"/>
              <a:gd name="connsiteX8" fmla="*/ 3265 w 10000"/>
              <a:gd name="connsiteY8" fmla="*/ 8358 h 9956"/>
              <a:gd name="connsiteX9" fmla="*/ 0 w 10000"/>
              <a:gd name="connsiteY9" fmla="*/ 4312 h 9956"/>
              <a:gd name="connsiteX10" fmla="*/ 5000 w 10000"/>
              <a:gd name="connsiteY10" fmla="*/ 0 h 9956"/>
              <a:gd name="connsiteX0-1" fmla="*/ 5000 w 10000"/>
              <a:gd name="connsiteY0-2" fmla="*/ 0 h 10501"/>
              <a:gd name="connsiteX1-3" fmla="*/ 10000 w 10000"/>
              <a:gd name="connsiteY1-4" fmla="*/ 4331 h 10501"/>
              <a:gd name="connsiteX2-5" fmla="*/ 6747 w 10000"/>
              <a:gd name="connsiteY2-6" fmla="*/ 8389 h 10501"/>
              <a:gd name="connsiteX3-7" fmla="*/ 6016 w 10000"/>
              <a:gd name="connsiteY3-8" fmla="*/ 9117 h 10501"/>
              <a:gd name="connsiteX4-9" fmla="*/ 5260 w 10000"/>
              <a:gd name="connsiteY4-10" fmla="*/ 9866 h 10501"/>
              <a:gd name="connsiteX5-11" fmla="*/ 4996 w 10000"/>
              <a:gd name="connsiteY5-12" fmla="*/ 10501 h 10501"/>
              <a:gd name="connsiteX6-13" fmla="*/ 4770 w 10000"/>
              <a:gd name="connsiteY6-14" fmla="*/ 9893 h 10501"/>
              <a:gd name="connsiteX7-15" fmla="*/ 3990 w 10000"/>
              <a:gd name="connsiteY7-16" fmla="*/ 9117 h 10501"/>
              <a:gd name="connsiteX8-17" fmla="*/ 3265 w 10000"/>
              <a:gd name="connsiteY8-18" fmla="*/ 8395 h 10501"/>
              <a:gd name="connsiteX9-19" fmla="*/ 0 w 10000"/>
              <a:gd name="connsiteY9-20" fmla="*/ 4331 h 10501"/>
              <a:gd name="connsiteX10-21" fmla="*/ 5000 w 10000"/>
              <a:gd name="connsiteY10-22" fmla="*/ 0 h 10501"/>
              <a:gd name="connsiteX0-23" fmla="*/ 5000 w 10000"/>
              <a:gd name="connsiteY0-24" fmla="*/ 0 h 10501"/>
              <a:gd name="connsiteX1-25" fmla="*/ 10000 w 10000"/>
              <a:gd name="connsiteY1-26" fmla="*/ 4331 h 10501"/>
              <a:gd name="connsiteX2-27" fmla="*/ 6747 w 10000"/>
              <a:gd name="connsiteY2-28" fmla="*/ 8389 h 10501"/>
              <a:gd name="connsiteX3-29" fmla="*/ 6016 w 10000"/>
              <a:gd name="connsiteY3-30" fmla="*/ 9117 h 10501"/>
              <a:gd name="connsiteX4-31" fmla="*/ 5562 w 10000"/>
              <a:gd name="connsiteY4-32" fmla="*/ 9496 h 10501"/>
              <a:gd name="connsiteX5-33" fmla="*/ 4996 w 10000"/>
              <a:gd name="connsiteY5-34" fmla="*/ 10501 h 10501"/>
              <a:gd name="connsiteX6-35" fmla="*/ 4770 w 10000"/>
              <a:gd name="connsiteY6-36" fmla="*/ 9893 h 10501"/>
              <a:gd name="connsiteX7-37" fmla="*/ 3990 w 10000"/>
              <a:gd name="connsiteY7-38" fmla="*/ 9117 h 10501"/>
              <a:gd name="connsiteX8-39" fmla="*/ 3265 w 10000"/>
              <a:gd name="connsiteY8-40" fmla="*/ 8395 h 10501"/>
              <a:gd name="connsiteX9-41" fmla="*/ 0 w 10000"/>
              <a:gd name="connsiteY9-42" fmla="*/ 4331 h 10501"/>
              <a:gd name="connsiteX10-43" fmla="*/ 5000 w 10000"/>
              <a:gd name="connsiteY10-44" fmla="*/ 0 h 10501"/>
              <a:gd name="connsiteX0-45" fmla="*/ 5000 w 10000"/>
              <a:gd name="connsiteY0-46" fmla="*/ 0 h 10504"/>
              <a:gd name="connsiteX1-47" fmla="*/ 10000 w 10000"/>
              <a:gd name="connsiteY1-48" fmla="*/ 4331 h 10504"/>
              <a:gd name="connsiteX2-49" fmla="*/ 6747 w 10000"/>
              <a:gd name="connsiteY2-50" fmla="*/ 8389 h 10504"/>
              <a:gd name="connsiteX3-51" fmla="*/ 6016 w 10000"/>
              <a:gd name="connsiteY3-52" fmla="*/ 9117 h 10504"/>
              <a:gd name="connsiteX4-53" fmla="*/ 5562 w 10000"/>
              <a:gd name="connsiteY4-54" fmla="*/ 9496 h 10504"/>
              <a:gd name="connsiteX5-55" fmla="*/ 4996 w 10000"/>
              <a:gd name="connsiteY5-56" fmla="*/ 10501 h 10504"/>
              <a:gd name="connsiteX6-57" fmla="*/ 3990 w 10000"/>
              <a:gd name="connsiteY6-58" fmla="*/ 9117 h 10504"/>
              <a:gd name="connsiteX7-59" fmla="*/ 3265 w 10000"/>
              <a:gd name="connsiteY7-60" fmla="*/ 8395 h 10504"/>
              <a:gd name="connsiteX8-61" fmla="*/ 0 w 10000"/>
              <a:gd name="connsiteY8-62" fmla="*/ 4331 h 10504"/>
              <a:gd name="connsiteX9-63" fmla="*/ 5000 w 10000"/>
              <a:gd name="connsiteY9-64" fmla="*/ 0 h 10504"/>
              <a:gd name="connsiteX0-65" fmla="*/ 5000 w 10000"/>
              <a:gd name="connsiteY0-66" fmla="*/ 0 h 10501"/>
              <a:gd name="connsiteX1-67" fmla="*/ 10000 w 10000"/>
              <a:gd name="connsiteY1-68" fmla="*/ 4331 h 10501"/>
              <a:gd name="connsiteX2-69" fmla="*/ 6747 w 10000"/>
              <a:gd name="connsiteY2-70" fmla="*/ 8389 h 10501"/>
              <a:gd name="connsiteX3-71" fmla="*/ 6016 w 10000"/>
              <a:gd name="connsiteY3-72" fmla="*/ 9117 h 10501"/>
              <a:gd name="connsiteX4-73" fmla="*/ 4996 w 10000"/>
              <a:gd name="connsiteY4-74" fmla="*/ 10501 h 10501"/>
              <a:gd name="connsiteX5-75" fmla="*/ 3990 w 10000"/>
              <a:gd name="connsiteY5-76" fmla="*/ 9117 h 10501"/>
              <a:gd name="connsiteX6-77" fmla="*/ 3265 w 10000"/>
              <a:gd name="connsiteY6-78" fmla="*/ 8395 h 10501"/>
              <a:gd name="connsiteX7-79" fmla="*/ 0 w 10000"/>
              <a:gd name="connsiteY7-80" fmla="*/ 4331 h 10501"/>
              <a:gd name="connsiteX8-81" fmla="*/ 5000 w 10000"/>
              <a:gd name="connsiteY8-82" fmla="*/ 0 h 10501"/>
              <a:gd name="connsiteX0-83" fmla="*/ 5000 w 10000"/>
              <a:gd name="connsiteY0-84" fmla="*/ 0 h 10501"/>
              <a:gd name="connsiteX1-85" fmla="*/ 10000 w 10000"/>
              <a:gd name="connsiteY1-86" fmla="*/ 4331 h 10501"/>
              <a:gd name="connsiteX2-87" fmla="*/ 6747 w 10000"/>
              <a:gd name="connsiteY2-88" fmla="*/ 8389 h 10501"/>
              <a:gd name="connsiteX3-89" fmla="*/ 6016 w 10000"/>
              <a:gd name="connsiteY3-90" fmla="*/ 9117 h 10501"/>
              <a:gd name="connsiteX4-91" fmla="*/ 4996 w 10000"/>
              <a:gd name="connsiteY4-92" fmla="*/ 10501 h 10501"/>
              <a:gd name="connsiteX5-93" fmla="*/ 3990 w 10000"/>
              <a:gd name="connsiteY5-94" fmla="*/ 9117 h 10501"/>
              <a:gd name="connsiteX6-95" fmla="*/ 3265 w 10000"/>
              <a:gd name="connsiteY6-96" fmla="*/ 8395 h 10501"/>
              <a:gd name="connsiteX7-97" fmla="*/ 0 w 10000"/>
              <a:gd name="connsiteY7-98" fmla="*/ 4331 h 10501"/>
              <a:gd name="connsiteX8-99" fmla="*/ 5000 w 10000"/>
              <a:gd name="connsiteY8-100" fmla="*/ 0 h 10501"/>
              <a:gd name="connsiteX0-101" fmla="*/ 5000 w 10000"/>
              <a:gd name="connsiteY0-102" fmla="*/ 0 h 10501"/>
              <a:gd name="connsiteX1-103" fmla="*/ 10000 w 10000"/>
              <a:gd name="connsiteY1-104" fmla="*/ 4331 h 10501"/>
              <a:gd name="connsiteX2-105" fmla="*/ 6747 w 10000"/>
              <a:gd name="connsiteY2-106" fmla="*/ 8389 h 10501"/>
              <a:gd name="connsiteX3-107" fmla="*/ 6016 w 10000"/>
              <a:gd name="connsiteY3-108" fmla="*/ 9117 h 10501"/>
              <a:gd name="connsiteX4-109" fmla="*/ 4996 w 10000"/>
              <a:gd name="connsiteY4-110" fmla="*/ 10501 h 10501"/>
              <a:gd name="connsiteX5-111" fmla="*/ 3990 w 10000"/>
              <a:gd name="connsiteY5-112" fmla="*/ 9117 h 10501"/>
              <a:gd name="connsiteX6-113" fmla="*/ 3265 w 10000"/>
              <a:gd name="connsiteY6-114" fmla="*/ 8395 h 10501"/>
              <a:gd name="connsiteX7-115" fmla="*/ 0 w 10000"/>
              <a:gd name="connsiteY7-116" fmla="*/ 4331 h 10501"/>
              <a:gd name="connsiteX8-117" fmla="*/ 5000 w 10000"/>
              <a:gd name="connsiteY8-118" fmla="*/ 0 h 10501"/>
              <a:gd name="connsiteX0-119" fmla="*/ 5000 w 10000"/>
              <a:gd name="connsiteY0-120" fmla="*/ 0 h 10501"/>
              <a:gd name="connsiteX1-121" fmla="*/ 10000 w 10000"/>
              <a:gd name="connsiteY1-122" fmla="*/ 4331 h 10501"/>
              <a:gd name="connsiteX2-123" fmla="*/ 6747 w 10000"/>
              <a:gd name="connsiteY2-124" fmla="*/ 8389 h 10501"/>
              <a:gd name="connsiteX3-125" fmla="*/ 6016 w 10000"/>
              <a:gd name="connsiteY3-126" fmla="*/ 9117 h 10501"/>
              <a:gd name="connsiteX4-127" fmla="*/ 4996 w 10000"/>
              <a:gd name="connsiteY4-128" fmla="*/ 10501 h 10501"/>
              <a:gd name="connsiteX5-129" fmla="*/ 3990 w 10000"/>
              <a:gd name="connsiteY5-130" fmla="*/ 9117 h 10501"/>
              <a:gd name="connsiteX6-131" fmla="*/ 3265 w 10000"/>
              <a:gd name="connsiteY6-132" fmla="*/ 8395 h 10501"/>
              <a:gd name="connsiteX7-133" fmla="*/ 0 w 10000"/>
              <a:gd name="connsiteY7-134" fmla="*/ 4331 h 10501"/>
              <a:gd name="connsiteX8-135" fmla="*/ 5000 w 10000"/>
              <a:gd name="connsiteY8-136" fmla="*/ 0 h 10501"/>
              <a:gd name="connsiteX0-137" fmla="*/ 5000 w 10000"/>
              <a:gd name="connsiteY0-138" fmla="*/ 0 h 10501"/>
              <a:gd name="connsiteX1-139" fmla="*/ 10000 w 10000"/>
              <a:gd name="connsiteY1-140" fmla="*/ 4331 h 10501"/>
              <a:gd name="connsiteX2-141" fmla="*/ 6747 w 10000"/>
              <a:gd name="connsiteY2-142" fmla="*/ 8389 h 10501"/>
              <a:gd name="connsiteX3-143" fmla="*/ 6016 w 10000"/>
              <a:gd name="connsiteY3-144" fmla="*/ 9117 h 10501"/>
              <a:gd name="connsiteX4-145" fmla="*/ 4996 w 10000"/>
              <a:gd name="connsiteY4-146" fmla="*/ 10501 h 10501"/>
              <a:gd name="connsiteX5-147" fmla="*/ 3990 w 10000"/>
              <a:gd name="connsiteY5-148" fmla="*/ 9117 h 10501"/>
              <a:gd name="connsiteX6-149" fmla="*/ 3265 w 10000"/>
              <a:gd name="connsiteY6-150" fmla="*/ 8395 h 10501"/>
              <a:gd name="connsiteX7-151" fmla="*/ 0 w 10000"/>
              <a:gd name="connsiteY7-152" fmla="*/ 4331 h 10501"/>
              <a:gd name="connsiteX8-153" fmla="*/ 5000 w 10000"/>
              <a:gd name="connsiteY8-154" fmla="*/ 0 h 1050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</a:cxnLst>
            <a:rect l="l" t="t" r="r" b="b"/>
            <a:pathLst>
              <a:path w="10000" h="10501">
                <a:moveTo>
                  <a:pt x="5000" y="0"/>
                </a:moveTo>
                <a:cubicBezTo>
                  <a:pt x="7757" y="0"/>
                  <a:pt x="10000" y="1938"/>
                  <a:pt x="10000" y="4331"/>
                </a:cubicBezTo>
                <a:cubicBezTo>
                  <a:pt x="10000" y="6190"/>
                  <a:pt x="8646" y="7776"/>
                  <a:pt x="6747" y="8389"/>
                </a:cubicBezTo>
                <a:lnTo>
                  <a:pt x="6016" y="9117"/>
                </a:lnTo>
                <a:cubicBezTo>
                  <a:pt x="5724" y="9469"/>
                  <a:pt x="5498" y="9606"/>
                  <a:pt x="4996" y="10501"/>
                </a:cubicBezTo>
                <a:cubicBezTo>
                  <a:pt x="4510" y="9625"/>
                  <a:pt x="4279" y="9468"/>
                  <a:pt x="3990" y="9117"/>
                </a:cubicBezTo>
                <a:lnTo>
                  <a:pt x="3265" y="8395"/>
                </a:lnTo>
                <a:cubicBezTo>
                  <a:pt x="1360" y="7782"/>
                  <a:pt x="0" y="6195"/>
                  <a:pt x="0" y="4331"/>
                </a:cubicBezTo>
                <a:cubicBezTo>
                  <a:pt x="0" y="1938"/>
                  <a:pt x="2237" y="0"/>
                  <a:pt x="5000" y="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rgbClr val="E4C874"/>
              </a:solidFill>
            </a:endParaRPr>
          </a:p>
        </p:txBody>
      </p:sp>
      <p:sp>
        <p:nvSpPr>
          <p:cNvPr id="252" name="标题 4"/>
          <p:cNvSpPr txBox="1"/>
          <p:nvPr/>
        </p:nvSpPr>
        <p:spPr>
          <a:xfrm>
            <a:off x="3951485" y="2940597"/>
            <a:ext cx="992143" cy="78534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2400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253" name="标题 4"/>
          <p:cNvSpPr txBox="1"/>
          <p:nvPr/>
        </p:nvSpPr>
        <p:spPr>
          <a:xfrm>
            <a:off x="4492327" y="2687712"/>
            <a:ext cx="3168352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zh-CN" sz="2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宁波天颂文化策划</a:t>
            </a:r>
            <a:endParaRPr lang="zh-CN" altLang="zh-CN" sz="26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600" dirty="0" smtClean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有限公司</a:t>
            </a:r>
            <a:endParaRPr lang="zh-CN" altLang="zh-CN" sz="2600" dirty="0" smtClean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4" name="标题 4"/>
          <p:cNvSpPr txBox="1"/>
          <p:nvPr/>
        </p:nvSpPr>
        <p:spPr>
          <a:xfrm>
            <a:off x="4943629" y="3341198"/>
            <a:ext cx="2680265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6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5" name="标题 4"/>
          <p:cNvSpPr txBox="1"/>
          <p:nvPr/>
        </p:nvSpPr>
        <p:spPr>
          <a:xfrm>
            <a:off x="5089475" y="4780823"/>
            <a:ext cx="1650206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" name="椭圆 255"/>
          <p:cNvSpPr/>
          <p:nvPr/>
        </p:nvSpPr>
        <p:spPr>
          <a:xfrm>
            <a:off x="3681951" y="4644493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7" name="椭圆 256"/>
          <p:cNvSpPr/>
          <p:nvPr/>
        </p:nvSpPr>
        <p:spPr>
          <a:xfrm>
            <a:off x="4813314" y="1569380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58" name="组合 449"/>
          <p:cNvGrpSpPr/>
          <p:nvPr/>
        </p:nvGrpSpPr>
        <p:grpSpPr>
          <a:xfrm>
            <a:off x="4314723" y="1323257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59" name="同心圆 2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0" name="椭圆 25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1" name="组合 452"/>
          <p:cNvGrpSpPr/>
          <p:nvPr/>
        </p:nvGrpSpPr>
        <p:grpSpPr>
          <a:xfrm>
            <a:off x="7605330" y="1890869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2" name="同心圆 2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3" name="椭圆 26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4" name="组合 455"/>
          <p:cNvGrpSpPr/>
          <p:nvPr/>
        </p:nvGrpSpPr>
        <p:grpSpPr>
          <a:xfrm>
            <a:off x="3505299" y="3767719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65" name="同心圆 2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6" name="椭圆 26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7" name="椭圆 266"/>
          <p:cNvSpPr/>
          <p:nvPr/>
        </p:nvSpPr>
        <p:spPr>
          <a:xfrm>
            <a:off x="7070630" y="135539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68" name="组合 459"/>
          <p:cNvGrpSpPr/>
          <p:nvPr/>
        </p:nvGrpSpPr>
        <p:grpSpPr>
          <a:xfrm>
            <a:off x="7692543" y="4524900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9" name="同心圆 26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0" name="椭圆 26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1" name="组合 462"/>
          <p:cNvGrpSpPr/>
          <p:nvPr/>
        </p:nvGrpSpPr>
        <p:grpSpPr>
          <a:xfrm>
            <a:off x="3684248" y="1752883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3" name="同心圆 4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4" name="椭圆 43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5" name="椭圆 434"/>
          <p:cNvSpPr/>
          <p:nvPr/>
        </p:nvSpPr>
        <p:spPr>
          <a:xfrm>
            <a:off x="8034354" y="3605834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36" name="组合 466"/>
          <p:cNvGrpSpPr/>
          <p:nvPr/>
        </p:nvGrpSpPr>
        <p:grpSpPr>
          <a:xfrm>
            <a:off x="8229233" y="3118659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7" name="同心圆 4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8" name="椭圆 43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9" name="组合 469"/>
          <p:cNvGrpSpPr/>
          <p:nvPr/>
        </p:nvGrpSpPr>
        <p:grpSpPr>
          <a:xfrm>
            <a:off x="6262201" y="904942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80" name="同心圆 47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1" name="椭圆 48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2" name="椭圆 481"/>
          <p:cNvSpPr/>
          <p:nvPr/>
        </p:nvSpPr>
        <p:spPr>
          <a:xfrm>
            <a:off x="7302676" y="4858999"/>
            <a:ext cx="274777" cy="274777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3" name="椭圆 482"/>
          <p:cNvSpPr/>
          <p:nvPr/>
        </p:nvSpPr>
        <p:spPr>
          <a:xfrm>
            <a:off x="6615782" y="5199596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4" name="椭圆 483"/>
          <p:cNvSpPr/>
          <p:nvPr/>
        </p:nvSpPr>
        <p:spPr>
          <a:xfrm>
            <a:off x="5103614" y="933500"/>
            <a:ext cx="677676" cy="677676"/>
          </a:xfrm>
          <a:prstGeom prst="ellipse">
            <a:avLst/>
          </a:prstGeom>
          <a:solidFill>
            <a:schemeClr val="tx1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85" name="组合 475"/>
          <p:cNvGrpSpPr/>
          <p:nvPr/>
        </p:nvGrpSpPr>
        <p:grpSpPr>
          <a:xfrm>
            <a:off x="4573022" y="5074158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86" name="同心圆 48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7" name="椭圆 48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8" name="TextBox 7"/>
          <p:cNvSpPr>
            <a:spLocks noChangeArrowheads="1"/>
          </p:cNvSpPr>
          <p:nvPr/>
        </p:nvSpPr>
        <p:spPr bwMode="auto">
          <a:xfrm>
            <a:off x="4225379" y="4941168"/>
            <a:ext cx="3240360" cy="30734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0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ilyUPC" panose="020B0604020202020204" pitchFamily="34" charset="-34"/>
                <a:sym typeface="微软雅黑" panose="020B0503020204020204" pitchFamily="34" charset="-122"/>
              </a:rPr>
              <a:t> </a:t>
            </a:r>
            <a:endParaRPr lang="zh-CN" altLang="en-US" sz="20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LilyUPC" panose="020B0604020202020204" pitchFamily="34" charset="-34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9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49"/>
                            </p:stCondLst>
                            <p:childTnLst>
                              <p:par>
                                <p:cTn id="45" presetID="41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45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 tmFilter="0,0; .5, 1; 1, 1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1.22608E-6 -3.33333E-6 L -0.5192 -0.1118 " pathEditMode="relative" rAng="0" ptsTypes="AA">
                                      <p:cBhvr>
                                        <p:cTn id="60" dur="1000" spd="-1000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966" y="-5602"/>
                                    </p:animMotion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0.00729 -0.00555 L -0.84097 -0.54228 " pathEditMode="relative" rAng="0" ptsTypes="AA">
                                      <p:cBhvr>
                                        <p:cTn id="69" dur="1000" spd="-100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1684" y="-26852"/>
                                    </p:animMotion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746 0.0034 L -0.90989 -0.31111 " pathEditMode="relative" rAng="0" ptsTypes="AA">
                                      <p:cBhvr>
                                        <p:cTn id="78" dur="1000" spd="-1000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5122" y="-15741"/>
                                    </p:animMotion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555 -0.00833 L -0.80277 -0.22623 " pathEditMode="relative" rAng="0" ptsTypes="AA">
                                      <p:cBhvr>
                                        <p:cTn id="87" dur="1000" spd="-1000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61" y="-10895"/>
                                    </p:animMotion>
                                  </p:childTnLst>
                                </p:cTn>
                              </p:par>
                              <p:par>
                                <p:cTn id="88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10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312 -0.00587 L -0.44062 -0.70031 " pathEditMode="relative" rAng="0" ptsTypes="AA">
                                      <p:cBhvr>
                                        <p:cTn id="96" dur="1000" spd="-1000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-34722"/>
                                    </p:animMotion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10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25 -0.01821 L -0.35486 -0.86821 " pathEditMode="relative" rAng="0" ptsTypes="AA">
                                      <p:cBhvr>
                                        <p:cTn id="105" dur="1000" spd="-1000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3" y="-42500"/>
                                    </p:animMotion>
                                  </p:childTnLst>
                                </p:cTn>
                              </p:par>
                              <p:par>
                                <p:cTn id="10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1475 -0.00988 L -0.72725 -0.6821 " pathEditMode="relative" rAng="0" ptsTypes="AA">
                                      <p:cBhvr>
                                        <p:cTn id="114" dur="1000" spd="-1000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625" y="-33611"/>
                                    </p:animMotion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1475 -0.00988 L -0.72725 -0.6821 " pathEditMode="relative" rAng="0" ptsTypes="AA">
                                      <p:cBhvr>
                                        <p:cTn id="123" dur="1000" spd="-1000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625" y="-33611"/>
                                    </p:animMotion>
                                  </p:childTnLst>
                                </p:cTn>
                              </p:par>
                              <p:par>
                                <p:cTn id="12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10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4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312 -0.00587 L -0.44062 -0.70031 " pathEditMode="relative" rAng="0" ptsTypes="AA">
                                      <p:cBhvr>
                                        <p:cTn id="132" dur="1000" spd="-100000" fill="hold"/>
                                        <p:tgtEl>
                                          <p:spTgt spid="4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-34722"/>
                                    </p:animMotion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10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1000"/>
                                        <p:tgtEl>
                                          <p:spTgt spid="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25 -0.01821 L -0.35486 -0.86821 " pathEditMode="relative" rAng="0" ptsTypes="AA">
                                      <p:cBhvr>
                                        <p:cTn id="141" dur="1000" spd="-100000" fill="hold"/>
                                        <p:tgtEl>
                                          <p:spTgt spid="4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3" y="-42500"/>
                                    </p:animMotion>
                                  </p:childTnLst>
                                </p:cTn>
                              </p:par>
                              <p:par>
                                <p:cTn id="142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1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25 -0.01821 L -0.35486 -0.86821 " pathEditMode="relative" rAng="0" ptsTypes="AA">
                                      <p:cBhvr>
                                        <p:cTn id="150" dur="1000" spd="-100000" fill="hold"/>
                                        <p:tgtEl>
                                          <p:spTgt spid="47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3" y="-42500"/>
                                    </p:animMotion>
                                  </p:childTnLst>
                                </p:cTn>
                              </p:par>
                              <p:par>
                                <p:cTn id="15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1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555 -0.00833 L -0.80277 -0.22623 " pathEditMode="relative" rAng="0" ptsTypes="AA">
                                      <p:cBhvr>
                                        <p:cTn id="159" dur="1000" spd="-100000" fill="hold"/>
                                        <p:tgtEl>
                                          <p:spTgt spid="48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9861" y="-10895"/>
                                    </p:animMotion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4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5" dur="1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6"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7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312 -0.00587 L -0.44062 -0.70031 " pathEditMode="relative" rAng="0" ptsTypes="AA">
                                      <p:cBhvr>
                                        <p:cTn id="168" dur="1000" spd="-100000" fill="hold"/>
                                        <p:tgtEl>
                                          <p:spTgt spid="48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-34722"/>
                                    </p:animMotion>
                                  </p:childTnLst>
                                </p:cTn>
                              </p:par>
                              <p:par>
                                <p:cTn id="16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10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10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5"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0.00312 -0.00587 L -0.44062 -0.70031 " pathEditMode="relative" rAng="0" ptsTypes="AA">
                                      <p:cBhvr>
                                        <p:cTn id="177" dur="1000" spd="-100000" fill="hold"/>
                                        <p:tgtEl>
                                          <p:spTgt spid="4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875" y="-34722"/>
                                    </p:animMotion>
                                  </p:childTnLst>
                                </p:cTn>
                              </p:par>
                              <p:par>
                                <p:cTn id="178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4"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0.025 -0.01821 L -0.35486 -0.86821 " pathEditMode="relative" rAng="0" ptsTypes="AA">
                                      <p:cBhvr>
                                        <p:cTn id="186" dur="1000" spd="-100000" fill="hold"/>
                                        <p:tgtEl>
                                          <p:spTgt spid="4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993" y="-4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0" grpId="0" animBg="1"/>
      <p:bldP spid="251" grpId="0" animBg="1"/>
      <p:bldP spid="252" grpId="0"/>
      <p:bldP spid="253" grpId="0"/>
      <p:bldP spid="254" grpId="0"/>
      <p:bldP spid="255" grpId="0"/>
      <p:bldP spid="256" grpId="0" animBg="1"/>
      <p:bldP spid="256" grpId="1" animBg="1"/>
      <p:bldP spid="256" grpId="2" animBg="1"/>
      <p:bldP spid="257" grpId="0" animBg="1"/>
      <p:bldP spid="257" grpId="1" animBg="1"/>
      <p:bldP spid="257" grpId="2" animBg="1"/>
      <p:bldP spid="267" grpId="0" animBg="1"/>
      <p:bldP spid="267" grpId="1" animBg="1"/>
      <p:bldP spid="267" grpId="2" animBg="1"/>
      <p:bldP spid="435" grpId="0" animBg="1"/>
      <p:bldP spid="435" grpId="1" animBg="1"/>
      <p:bldP spid="435" grpId="2" animBg="1"/>
      <p:bldP spid="482" grpId="0" animBg="1"/>
      <p:bldP spid="482" grpId="1" animBg="1"/>
      <p:bldP spid="482" grpId="2" animBg="1"/>
      <p:bldP spid="483" grpId="0" animBg="1"/>
      <p:bldP spid="483" grpId="1" animBg="1"/>
      <p:bldP spid="483" grpId="2" animBg="1"/>
      <p:bldP spid="484" grpId="0" animBg="1"/>
      <p:bldP spid="484" grpId="1" animBg="1"/>
      <p:bldP spid="484" grpId="2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12.jpg"/>
          <p:cNvPicPr>
            <a:picLocks noChangeAspect="1" noChangeArrowheads="1"/>
          </p:cNvPicPr>
          <p:nvPr/>
        </p:nvPicPr>
        <p:blipFill>
          <a:blip r:embed="rId1"/>
          <a:srcRect/>
          <a:stretch>
            <a:fillRect/>
          </a:stretch>
        </p:blipFill>
        <p:spPr bwMode="auto">
          <a:xfrm>
            <a:off x="0" y="0"/>
            <a:ext cx="12195175" cy="6858000"/>
          </a:xfrm>
          <a:prstGeom prst="rect">
            <a:avLst/>
          </a:prstGeom>
          <a:noFill/>
        </p:spPr>
      </p:pic>
      <p:sp>
        <p:nvSpPr>
          <p:cNvPr id="18" name="矩形 17"/>
          <p:cNvSpPr/>
          <p:nvPr/>
        </p:nvSpPr>
        <p:spPr>
          <a:xfrm>
            <a:off x="768985" y="332740"/>
            <a:ext cx="196977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   介</a:t>
            </a:r>
            <a:endParaRPr lang="zh-CN" altLang="en-US" sz="3600" b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081405" y="1341120"/>
            <a:ext cx="6814185" cy="4492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  </a:t>
            </a:r>
            <a:r>
              <a:rPr lang="zh-CN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公司从事文化活动策划、广告服务、媒体发布等业务。为客户创造最大 的价值，让客户的每一份投入都有更好的回报。与各客户的合作多年中，一至受到客户的好评，也是各客户优质的供应商。本公司的合作客户都是知名开发商，如：万科，</a:t>
            </a:r>
            <a:r>
              <a:rPr lang="zh-CN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从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2006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年布局鄞州</a:t>
            </a:r>
            <a:r>
              <a:rPr lang="zh-CN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开发的首个作品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---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万科金色水岸，到万科慈城云鹭湾、以及镇海综合作、到今年电商项目的启动，如</a:t>
            </a:r>
            <a:r>
              <a:rPr lang="zh-CN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龙湖天宸原著、龙湖双珑原著，碧桂园慈城项目、金茂的姚江金茂府、慈城项目</a:t>
            </a:r>
            <a:r>
              <a:rPr lang="en-US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-</a:t>
            </a:r>
            <a:r>
              <a:rPr lang="zh-CN" altLang="en-US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金茂逸墅项目，</a:t>
            </a:r>
            <a:r>
              <a:rPr lang="zh-CN" altLang="zh-CN" sz="2000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合生创展镇海合生国际城、中海地产的中海枫桥里项目、绿地碧湖国际项目、景瑞控股的上府与望府项目、雅戈尔长岛项目、荣安荣安府项目、保集集团的瑞府项目等等。</a:t>
            </a:r>
            <a:endParaRPr lang="zh-CN" altLang="zh-CN" sz="20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rcRect l="4118" t="6313" r="10591" b="5996"/>
          <a:stretch>
            <a:fillRect/>
          </a:stretch>
        </p:blipFill>
        <p:spPr>
          <a:xfrm>
            <a:off x="8187055" y="796290"/>
            <a:ext cx="3840480" cy="5265420"/>
          </a:xfrm>
          <a:prstGeom prst="rect">
            <a:avLst/>
          </a:prstGeom>
        </p:spPr>
      </p:pic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81660" y="355600"/>
            <a:ext cx="17145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b="1">
                <a:solidFill>
                  <a:srgbClr val="FF0000"/>
                </a:solidFill>
              </a:rPr>
              <a:t>媒体发布采集</a:t>
            </a:r>
            <a:endParaRPr lang="zh-CN" altLang="en-US" sz="2000" b="1">
              <a:solidFill>
                <a:srgbClr val="FF0000"/>
              </a:solidFill>
            </a:endParaRPr>
          </a:p>
        </p:txBody>
      </p:sp>
      <p:pic>
        <p:nvPicPr>
          <p:cNvPr id="4" name="图片 1" descr="灯杆1"/>
          <p:cNvPicPr>
            <a:picLocks noChangeAspect="1"/>
          </p:cNvPicPr>
          <p:nvPr/>
        </p:nvPicPr>
        <p:blipFill>
          <a:blip r:embed="rId1" cstate="print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0000" contrast="4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p:blipFill>
        <p:spPr bwMode="auto">
          <a:xfrm>
            <a:off x="1129035" y="836712"/>
            <a:ext cx="3333580" cy="4447982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6570" y="1261110"/>
            <a:ext cx="4846955" cy="48469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6125" y="749300"/>
            <a:ext cx="5192395" cy="519239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9210" y="859790"/>
            <a:ext cx="4971415" cy="49714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b="20137"/>
          <a:stretch>
            <a:fillRect/>
          </a:stretch>
        </p:blipFill>
        <p:spPr>
          <a:xfrm>
            <a:off x="130810" y="283210"/>
            <a:ext cx="6420485" cy="384556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rcRect t="9487" b="17723"/>
          <a:stretch>
            <a:fillRect/>
          </a:stretch>
        </p:blipFill>
        <p:spPr>
          <a:xfrm>
            <a:off x="2157730" y="3465195"/>
            <a:ext cx="5889625" cy="32156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rcRect l="11376" t="17416" r="17462" b="16509"/>
          <a:stretch>
            <a:fillRect/>
          </a:stretch>
        </p:blipFill>
        <p:spPr>
          <a:xfrm rot="5400000">
            <a:off x="7234555" y="1095494"/>
            <a:ext cx="5352415" cy="37273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l="11384" r="23890"/>
          <a:stretch>
            <a:fillRect/>
          </a:stretch>
        </p:blipFill>
        <p:spPr>
          <a:xfrm>
            <a:off x="290830" y="478790"/>
            <a:ext cx="6264275" cy="48393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0675" y="493395"/>
            <a:ext cx="5233670" cy="523367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820" y="24130"/>
            <a:ext cx="5938520" cy="44538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675" y="3068955"/>
            <a:ext cx="5552440" cy="364109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40650" y="414020"/>
            <a:ext cx="4136390" cy="551561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</Words>
  <Application>WPS 演示</Application>
  <PresentationFormat>自定义</PresentationFormat>
  <Paragraphs>13</Paragraphs>
  <Slides>7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宋体</vt:lpstr>
      <vt:lpstr>Wingdings</vt:lpstr>
      <vt:lpstr>微软雅黑</vt:lpstr>
      <vt:lpstr>LilyUPC</vt:lpstr>
      <vt:lpstr>Impact MT Std</vt:lpstr>
      <vt:lpstr>Calibri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ypppt</dc:creator>
  <cp:lastModifiedBy>Amanda</cp:lastModifiedBy>
  <cp:revision>156</cp:revision>
  <dcterms:created xsi:type="dcterms:W3CDTF">2015-09-14T02:12:00Z</dcterms:created>
  <dcterms:modified xsi:type="dcterms:W3CDTF">2018-10-29T03:40:10Z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2052-10.1.0.7520</vt:lpwstr>
  </property>
</Properties>
</file>

<file path=docProps/thumbnail.jpeg>
</file>